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79AA81-359C-4C8C-813E-56A0AD921AB5}" v="51" dt="2024-06-23T13:51:40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Vono" userId="d319aabadbba0509" providerId="LiveId" clId="{B779AA81-359C-4C8C-813E-56A0AD921AB5}"/>
    <pc:docChg chg="undo custSel addSld delSld modSld sldOrd">
      <pc:chgData name="Giuseppe Vono" userId="d319aabadbba0509" providerId="LiveId" clId="{B779AA81-359C-4C8C-813E-56A0AD921AB5}" dt="2024-06-23T13:53:25.486" v="115" actId="2696"/>
      <pc:docMkLst>
        <pc:docMk/>
      </pc:docMkLst>
      <pc:sldChg chg="addSp modSp mod setBg">
        <pc:chgData name="Giuseppe Vono" userId="d319aabadbba0509" providerId="LiveId" clId="{B779AA81-359C-4C8C-813E-56A0AD921AB5}" dt="2024-06-23T13:43:36.215" v="61" actId="26606"/>
        <pc:sldMkLst>
          <pc:docMk/>
          <pc:sldMk cId="71957166" sldId="257"/>
        </pc:sldMkLst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36.215" v="61" actId="26606"/>
          <ac:spMkLst>
            <pc:docMk/>
            <pc:sldMk cId="71957166" sldId="257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36.215" v="61" actId="26606"/>
          <ac:graphicFrameMkLst>
            <pc:docMk/>
            <pc:sldMk cId="71957166" sldId="257"/>
            <ac:graphicFrameMk id="2" creationId="{9EFEB024-9433-50BD-D514-935497649B84}"/>
          </ac:graphicFrameMkLst>
        </pc:graphicFrameChg>
      </pc:sldChg>
      <pc:sldChg chg="addSp modSp mod setBg">
        <pc:chgData name="Giuseppe Vono" userId="d319aabadbba0509" providerId="LiveId" clId="{B779AA81-359C-4C8C-813E-56A0AD921AB5}" dt="2024-06-23T13:43:39.027" v="62" actId="26606"/>
        <pc:sldMkLst>
          <pc:docMk/>
          <pc:sldMk cId="4174835216" sldId="258"/>
        </pc:sldMkLst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39.027" v="62" actId="26606"/>
          <ac:spMkLst>
            <pc:docMk/>
            <pc:sldMk cId="4174835216" sldId="258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39.027" v="62" actId="26606"/>
          <ac:graphicFrameMkLst>
            <pc:docMk/>
            <pc:sldMk cId="4174835216" sldId="258"/>
            <ac:graphicFrameMk id="2" creationId="{F4AC3D42-F3B9-65BB-4098-8DB10C5852FD}"/>
          </ac:graphicFrameMkLst>
        </pc:graphicFrameChg>
      </pc:sldChg>
      <pc:sldChg chg="addSp modSp mod setBg">
        <pc:chgData name="Giuseppe Vono" userId="d319aabadbba0509" providerId="LiveId" clId="{B779AA81-359C-4C8C-813E-56A0AD921AB5}" dt="2024-06-23T13:43:30.389" v="60" actId="26606"/>
        <pc:sldMkLst>
          <pc:docMk/>
          <pc:sldMk cId="3139826133" sldId="259"/>
        </pc:sldMkLst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30.389" v="60" actId="26606"/>
          <ac:spMkLst>
            <pc:docMk/>
            <pc:sldMk cId="3139826133" sldId="259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30.389" v="60" actId="26606"/>
          <ac:graphicFrameMkLst>
            <pc:docMk/>
            <pc:sldMk cId="3139826133" sldId="259"/>
            <ac:graphicFrameMk id="2" creationId="{EA7A59FB-82DA-5026-80E3-16D065167D61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3:27.467" v="59" actId="26606"/>
        <pc:sldMkLst>
          <pc:docMk/>
          <pc:sldMk cId="3875755480" sldId="260"/>
        </pc:sldMkLst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27.467" v="59" actId="26606"/>
          <ac:spMkLst>
            <pc:docMk/>
            <pc:sldMk cId="3875755480" sldId="260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27.467" v="59" actId="26606"/>
          <ac:graphicFrameMkLst>
            <pc:docMk/>
            <pc:sldMk cId="3875755480" sldId="260"/>
            <ac:graphicFrameMk id="2" creationId="{AFE3C4AA-5B48-5145-A16E-8B97C9ADBAB6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3:24.452" v="58" actId="26606"/>
        <pc:sldMkLst>
          <pc:docMk/>
          <pc:sldMk cId="3385262674" sldId="261"/>
        </pc:sldMkLst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24.452" v="58" actId="26606"/>
          <ac:spMkLst>
            <pc:docMk/>
            <pc:sldMk cId="3385262674" sldId="261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24.452" v="58" actId="26606"/>
          <ac:graphicFrameMkLst>
            <pc:docMk/>
            <pc:sldMk cId="3385262674" sldId="261"/>
            <ac:graphicFrameMk id="2" creationId="{7B51E263-C7C9-0913-50A9-594BF24604BB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3:22.281" v="57" actId="26606"/>
        <pc:sldMkLst>
          <pc:docMk/>
          <pc:sldMk cId="213046669" sldId="262"/>
        </pc:sldMkLst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22.281" v="57" actId="26606"/>
          <ac:spMkLst>
            <pc:docMk/>
            <pc:sldMk cId="213046669" sldId="262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22.281" v="57" actId="26606"/>
          <ac:graphicFrameMkLst>
            <pc:docMk/>
            <pc:sldMk cId="213046669" sldId="262"/>
            <ac:graphicFrameMk id="2" creationId="{1E94B93A-D926-6ECE-1365-221F414FECFA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3:19.734" v="56" actId="26606"/>
        <pc:sldMkLst>
          <pc:docMk/>
          <pc:sldMk cId="1110025517" sldId="263"/>
        </pc:sldMkLst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19.734" v="56" actId="26606"/>
          <ac:spMkLst>
            <pc:docMk/>
            <pc:sldMk cId="1110025517" sldId="263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19.734" v="56" actId="26606"/>
          <ac:graphicFrameMkLst>
            <pc:docMk/>
            <pc:sldMk cId="1110025517" sldId="263"/>
            <ac:graphicFrameMk id="2" creationId="{66F77699-A1DA-CA0E-21E8-89BA947CA00C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3:10.643" v="55" actId="26606"/>
        <pc:sldMkLst>
          <pc:docMk/>
          <pc:sldMk cId="4130569591" sldId="264"/>
        </pc:sldMkLst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10.643" v="55" actId="26606"/>
          <ac:spMkLst>
            <pc:docMk/>
            <pc:sldMk cId="4130569591" sldId="264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3:10.643" v="55" actId="26606"/>
          <ac:graphicFrameMkLst>
            <pc:docMk/>
            <pc:sldMk cId="4130569591" sldId="264"/>
            <ac:graphicFrameMk id="2" creationId="{85BDE78D-7977-6E19-7589-E85758565E94}"/>
          </ac:graphicFrameMkLst>
        </pc:graphicFrameChg>
      </pc:sldChg>
      <pc:sldChg chg="addSp delSp modSp new del mod ord setBg">
        <pc:chgData name="Giuseppe Vono" userId="d319aabadbba0509" providerId="LiveId" clId="{B779AA81-359C-4C8C-813E-56A0AD921AB5}" dt="2024-06-23T13:53:25.486" v="115" actId="2696"/>
        <pc:sldMkLst>
          <pc:docMk/>
          <pc:sldMk cId="3301641341" sldId="265"/>
        </pc:sldMkLst>
        <pc:spChg chg="add del">
          <ac:chgData name="Giuseppe Vono" userId="d319aabadbba0509" providerId="LiveId" clId="{B779AA81-359C-4C8C-813E-56A0AD921AB5}" dt="2024-06-23T13:43:04.238" v="52" actId="26606"/>
          <ac:spMkLst>
            <pc:docMk/>
            <pc:sldMk cId="3301641341" sldId="265"/>
            <ac:spMk id="7" creationId="{32BC26D8-82FB-445E-AA49-62A77D7C1EE0}"/>
          </ac:spMkLst>
        </pc:spChg>
        <pc:spChg chg="add del">
          <ac:chgData name="Giuseppe Vono" userId="d319aabadbba0509" providerId="LiveId" clId="{B779AA81-359C-4C8C-813E-56A0AD921AB5}" dt="2024-06-23T13:43:04.238" v="52" actId="26606"/>
          <ac:spMkLst>
            <pc:docMk/>
            <pc:sldMk cId="3301641341" sldId="265"/>
            <ac:spMk id="9" creationId="{CB44330D-EA18-4254-AA95-EB49948539B8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2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4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3:04.254" v="53" actId="26606"/>
          <ac:spMkLst>
            <pc:docMk/>
            <pc:sldMk cId="3301641341" sldId="265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5:08.757" v="73" actId="255"/>
          <ac:graphicFrameMkLst>
            <pc:docMk/>
            <pc:sldMk cId="3301641341" sldId="265"/>
            <ac:graphicFrameMk id="2" creationId="{73147B7F-3608-5EAA-A6B8-D37E6B20AB3F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4:33.452" v="70" actId="255"/>
        <pc:sldMkLst>
          <pc:docMk/>
          <pc:sldMk cId="2576611074" sldId="266"/>
        </pc:sldMkLst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4:12.598" v="66" actId="26606"/>
          <ac:spMkLst>
            <pc:docMk/>
            <pc:sldMk cId="2576611074" sldId="266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4:33.452" v="70" actId="255"/>
          <ac:graphicFrameMkLst>
            <pc:docMk/>
            <pc:sldMk cId="2576611074" sldId="266"/>
            <ac:graphicFrameMk id="2" creationId="{73147B7F-3608-5EAA-A6B8-D37E6B20AB3F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6:35.003" v="81" actId="255"/>
        <pc:sldMkLst>
          <pc:docMk/>
          <pc:sldMk cId="233989837" sldId="267"/>
        </pc:sldMkLst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6:20.350" v="77" actId="26606"/>
          <ac:spMkLst>
            <pc:docMk/>
            <pc:sldMk cId="233989837" sldId="267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6:35.003" v="81" actId="255"/>
          <ac:graphicFrameMkLst>
            <pc:docMk/>
            <pc:sldMk cId="233989837" sldId="267"/>
            <ac:graphicFrameMk id="2" creationId="{8457443D-33DB-D199-B3D8-D1AEB72E66C4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7:19.574" v="89" actId="255"/>
        <pc:sldMkLst>
          <pc:docMk/>
          <pc:sldMk cId="2494018069" sldId="268"/>
        </pc:sldMkLst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7:03.686" v="85" actId="26606"/>
          <ac:spMkLst>
            <pc:docMk/>
            <pc:sldMk cId="2494018069" sldId="268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7:19.574" v="89" actId="255"/>
          <ac:graphicFrameMkLst>
            <pc:docMk/>
            <pc:sldMk cId="2494018069" sldId="268"/>
            <ac:graphicFrameMk id="2" creationId="{0D13E685-8622-3AAB-77C9-4978C0833272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7:57.237" v="97" actId="255"/>
        <pc:sldMkLst>
          <pc:docMk/>
          <pc:sldMk cId="3724536330" sldId="269"/>
        </pc:sldMkLst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7:43.928" v="93" actId="26606"/>
          <ac:spMkLst>
            <pc:docMk/>
            <pc:sldMk cId="3724536330" sldId="269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7:57.237" v="97" actId="255"/>
          <ac:graphicFrameMkLst>
            <pc:docMk/>
            <pc:sldMk cId="3724536330" sldId="269"/>
            <ac:graphicFrameMk id="2" creationId="{55CD5326-2B09-0360-C9C2-FA6238F746BB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49:07.020" v="106" actId="255"/>
        <pc:sldMkLst>
          <pc:docMk/>
          <pc:sldMk cId="3863540977" sldId="270"/>
        </pc:sldMkLst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48:47.258" v="101" actId="26606"/>
          <ac:spMkLst>
            <pc:docMk/>
            <pc:sldMk cId="3863540977" sldId="270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49:07.020" v="106" actId="255"/>
          <ac:graphicFrameMkLst>
            <pc:docMk/>
            <pc:sldMk cId="3863540977" sldId="270"/>
            <ac:graphicFrameMk id="2" creationId="{8A9C6D35-E86B-84E5-4E34-401F9945959C}"/>
          </ac:graphicFrameMkLst>
        </pc:graphicFrameChg>
      </pc:sldChg>
      <pc:sldChg chg="addSp modSp new mod setBg">
        <pc:chgData name="Giuseppe Vono" userId="d319aabadbba0509" providerId="LiveId" clId="{B779AA81-359C-4C8C-813E-56A0AD921AB5}" dt="2024-06-23T13:51:40.306" v="114" actId="255"/>
        <pc:sldMkLst>
          <pc:docMk/>
          <pc:sldMk cId="3037287035" sldId="271"/>
        </pc:sldMkLst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7" creationId="{F3060C83-F051-4F0E-ABAD-AA0DFC48B218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9" creationId="{83C98ABE-055B-441F-B07E-44F97F083C39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11" creationId="{29FDB030-9B49-4CED-8CCD-4D99382388AC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13" creationId="{3783CA14-24A1-485C-8B30-D6A5D87987AD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15" creationId="{9A97C86A-04D6-40F7-AE84-31AB43E6A846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17" creationId="{FF9F2414-84E8-453E-B1F3-389FDE8192D9}"/>
          </ac:spMkLst>
        </pc:spChg>
        <pc:spChg chg="add">
          <ac:chgData name="Giuseppe Vono" userId="d319aabadbba0509" providerId="LiveId" clId="{B779AA81-359C-4C8C-813E-56A0AD921AB5}" dt="2024-06-23T13:51:22.279" v="110" actId="26606"/>
          <ac:spMkLst>
            <pc:docMk/>
            <pc:sldMk cId="3037287035" sldId="271"/>
            <ac:spMk id="19" creationId="{3ECA69A1-7536-43AC-85EF-C7106179F5ED}"/>
          </ac:spMkLst>
        </pc:spChg>
        <pc:graphicFrameChg chg="add mod">
          <ac:chgData name="Giuseppe Vono" userId="d319aabadbba0509" providerId="LiveId" clId="{B779AA81-359C-4C8C-813E-56A0AD921AB5}" dt="2024-06-23T13:51:40.306" v="114" actId="255"/>
          <ac:graphicFrameMkLst>
            <pc:docMk/>
            <pc:sldMk cId="3037287035" sldId="271"/>
            <ac:graphicFrameMk id="2" creationId="{DA448508-B225-F84B-E0DC-2E26F07D604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prove%20strutturate%20finali%202023_2024/prove%20strutturate%20finali%202023_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Matematica classi Prime</a:t>
            </a:r>
          </a:p>
        </c:rich>
      </c:tx>
      <c:layout>
        <c:manualLayout>
          <c:xMode val="edge"/>
          <c:yMode val="edge"/>
          <c:x val="0.32447900262467194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'1.me Mate'!$B$40:$D$40</c:f>
              <c:strCache>
                <c:ptCount val="3"/>
                <c:pt idx="0">
                  <c:v>num</c:v>
                </c:pt>
                <c:pt idx="1">
                  <c:v>relaz dati prev</c:v>
                </c:pt>
                <c:pt idx="2">
                  <c:v>spazio e fig</c:v>
                </c:pt>
              </c:strCache>
            </c:strRef>
          </c:cat>
          <c:val>
            <c:numRef>
              <c:f>'1.me Mate'!$B$41:$D$41</c:f>
              <c:numCache>
                <c:formatCode>0</c:formatCode>
                <c:ptCount val="3"/>
                <c:pt idx="0">
                  <c:v>96.160401002506262</c:v>
                </c:pt>
                <c:pt idx="1">
                  <c:v>97.568627450980387</c:v>
                </c:pt>
                <c:pt idx="2">
                  <c:v>98.318074598260353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5-4632-AEBB-EE14052F78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6305504"/>
        <c:axId val="2066305984"/>
      </c:barChart>
      <c:catAx>
        <c:axId val="206630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305984"/>
        <c:crosses val="autoZero"/>
        <c:auto val="1"/>
        <c:lblAlgn val="ctr"/>
        <c:lblOffset val="100"/>
        <c:noMultiLvlLbl val="0"/>
      </c:catAx>
      <c:valAx>
        <c:axId val="2066305984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6630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Italiano classi Quinte </a:t>
            </a:r>
          </a:p>
        </c:rich>
      </c:tx>
      <c:layout>
        <c:manualLayout>
          <c:xMode val="edge"/>
          <c:yMode val="edge"/>
          <c:x val="0.326124890638670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'5.te ita'!$B$43:$F$43</c:f>
              <c:strCache>
                <c:ptCount val="5"/>
                <c:pt idx="0">
                  <c:v>Ascoltare e comprendere</c:v>
                </c:pt>
                <c:pt idx="1">
                  <c:v>Leggere e comprendere</c:v>
                </c:pt>
                <c:pt idx="2">
                  <c:v>Ortografia</c:v>
                </c:pt>
                <c:pt idx="3">
                  <c:v>Morfosintassi</c:v>
                </c:pt>
                <c:pt idx="4">
                  <c:v>Lessico</c:v>
                </c:pt>
              </c:strCache>
            </c:strRef>
          </c:cat>
          <c:val>
            <c:numRef>
              <c:f>'5.te ita'!$B$44:$F$44</c:f>
              <c:numCache>
                <c:formatCode>0</c:formatCode>
                <c:ptCount val="5"/>
                <c:pt idx="0">
                  <c:v>87.127314814814824</c:v>
                </c:pt>
                <c:pt idx="1">
                  <c:v>76.372594408133622</c:v>
                </c:pt>
                <c:pt idx="2">
                  <c:v>74.198592257415783</c:v>
                </c:pt>
                <c:pt idx="3">
                  <c:v>80.134894698620187</c:v>
                </c:pt>
                <c:pt idx="4">
                  <c:v>78.729783950617289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5-4DFB-AB08-652660606C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3638192"/>
        <c:axId val="2063637712"/>
      </c:barChart>
      <c:catAx>
        <c:axId val="206363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637712"/>
        <c:crosses val="autoZero"/>
        <c:auto val="1"/>
        <c:lblAlgn val="ctr"/>
        <c:lblOffset val="100"/>
        <c:noMultiLvlLbl val="0"/>
      </c:catAx>
      <c:valAx>
        <c:axId val="2063637712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6363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Inglese classi Terze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'3th Engl'!$B$41:$D$41</c:f>
              <c:strCache>
                <c:ptCount val="3"/>
                <c:pt idx="0">
                  <c:v>LISTENING</c:v>
                </c:pt>
                <c:pt idx="1">
                  <c:v>READING</c:v>
                </c:pt>
                <c:pt idx="2">
                  <c:v>WRITING</c:v>
                </c:pt>
              </c:strCache>
            </c:strRef>
          </c:cat>
          <c:val>
            <c:numRef>
              <c:f>'3th Engl'!$B$42:$D$42</c:f>
              <c:numCache>
                <c:formatCode>0</c:formatCode>
                <c:ptCount val="3"/>
                <c:pt idx="0">
                  <c:v>89.833333333333329</c:v>
                </c:pt>
                <c:pt idx="1">
                  <c:v>85.203703703703709</c:v>
                </c:pt>
                <c:pt idx="2">
                  <c:v>74.6111111111111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1-4ADF-A7B8-24013861EF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364144"/>
        <c:axId val="154362224"/>
      </c:barChart>
      <c:catAx>
        <c:axId val="1543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62224"/>
        <c:crosses val="autoZero"/>
        <c:auto val="1"/>
        <c:lblAlgn val="ctr"/>
        <c:lblOffset val="100"/>
        <c:noMultiLvlLbl val="0"/>
      </c:catAx>
      <c:valAx>
        <c:axId val="154362224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436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Inglese classi Quarte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'4.te Engl'!$B$29:$D$29</c:f>
              <c:strCache>
                <c:ptCount val="3"/>
                <c:pt idx="0">
                  <c:v>LISTENING</c:v>
                </c:pt>
                <c:pt idx="1">
                  <c:v>READING</c:v>
                </c:pt>
                <c:pt idx="2">
                  <c:v>WRITING</c:v>
                </c:pt>
              </c:strCache>
            </c:strRef>
          </c:cat>
          <c:val>
            <c:numRef>
              <c:f>'4.te Engl'!$B$30:$D$30</c:f>
              <c:numCache>
                <c:formatCode>0</c:formatCode>
                <c:ptCount val="3"/>
                <c:pt idx="0">
                  <c:v>80.916666666666657</c:v>
                </c:pt>
                <c:pt idx="1">
                  <c:v>77.19047619047619</c:v>
                </c:pt>
                <c:pt idx="2">
                  <c:v>70.595238095238088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E-41AB-8249-DEC762DF513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7484944"/>
        <c:axId val="2067481584"/>
      </c:barChart>
      <c:catAx>
        <c:axId val="206748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481584"/>
        <c:crosses val="autoZero"/>
        <c:auto val="1"/>
        <c:lblAlgn val="ctr"/>
        <c:lblOffset val="100"/>
        <c:noMultiLvlLbl val="0"/>
      </c:catAx>
      <c:valAx>
        <c:axId val="2067481584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6748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Inglese classi Quinte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'5.te engl'!$B$41:$D$41</c:f>
              <c:strCache>
                <c:ptCount val="3"/>
                <c:pt idx="0">
                  <c:v>LISTENING</c:v>
                </c:pt>
                <c:pt idx="1">
                  <c:v>READING</c:v>
                </c:pt>
                <c:pt idx="2">
                  <c:v>WRITING</c:v>
                </c:pt>
              </c:strCache>
            </c:strRef>
          </c:cat>
          <c:val>
            <c:numRef>
              <c:f>'5.te engl'!$B$42:$D$42</c:f>
              <c:numCache>
                <c:formatCode>0</c:formatCode>
                <c:ptCount val="3"/>
                <c:pt idx="0">
                  <c:v>90.694625998547565</c:v>
                </c:pt>
                <c:pt idx="1">
                  <c:v>83.827160493827151</c:v>
                </c:pt>
                <c:pt idx="2">
                  <c:v>62.236299648064353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6-4DD5-A362-24F6E80229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63307584"/>
        <c:axId val="2063282144"/>
      </c:barChart>
      <c:catAx>
        <c:axId val="206330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282144"/>
        <c:crosses val="autoZero"/>
        <c:auto val="1"/>
        <c:lblAlgn val="ctr"/>
        <c:lblOffset val="100"/>
        <c:noMultiLvlLbl val="0"/>
      </c:catAx>
      <c:valAx>
        <c:axId val="2063282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6330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Media complessiva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'grafici totali'!$G$2:$G$4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'grafici totali'!$H$2:$H$4</c:f>
              <c:numCache>
                <c:formatCode>0</c:formatCode>
                <c:ptCount val="3"/>
                <c:pt idx="0">
                  <c:v>81.140924395392261</c:v>
                </c:pt>
                <c:pt idx="1">
                  <c:v>80.408364355807663</c:v>
                </c:pt>
                <c:pt idx="2">
                  <c:v>79.134274222509504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D-454F-97BB-717F14ED34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61030239"/>
        <c:axId val="607863695"/>
      </c:barChart>
      <c:catAx>
        <c:axId val="96103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863695"/>
        <c:crosses val="autoZero"/>
        <c:auto val="1"/>
        <c:lblAlgn val="ctr"/>
        <c:lblOffset val="100"/>
        <c:noMultiLvlLbl val="0"/>
      </c:catAx>
      <c:valAx>
        <c:axId val="607863695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96103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Matematica classi Seconde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'2.de mate'!$B$40:$D$40</c:f>
              <c:strCache>
                <c:ptCount val="3"/>
                <c:pt idx="0">
                  <c:v>num</c:v>
                </c:pt>
                <c:pt idx="1">
                  <c:v>relaz dati prev</c:v>
                </c:pt>
                <c:pt idx="2">
                  <c:v>spazio e fig</c:v>
                </c:pt>
              </c:strCache>
            </c:strRef>
          </c:cat>
          <c:val>
            <c:numRef>
              <c:f>'2.de mate'!$B$41:$D$41</c:f>
              <c:numCache>
                <c:formatCode>0</c:formatCode>
                <c:ptCount val="3"/>
                <c:pt idx="0">
                  <c:v>92.221048999309872</c:v>
                </c:pt>
                <c:pt idx="1">
                  <c:v>84.788405797101447</c:v>
                </c:pt>
                <c:pt idx="2">
                  <c:v>90.943167701863345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2-44D1-9792-B979CFFE60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4177360"/>
        <c:axId val="204174480"/>
      </c:barChart>
      <c:catAx>
        <c:axId val="20417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74480"/>
        <c:crosses val="autoZero"/>
        <c:auto val="1"/>
        <c:lblAlgn val="ctr"/>
        <c:lblOffset val="100"/>
        <c:noMultiLvlLbl val="0"/>
      </c:catAx>
      <c:valAx>
        <c:axId val="204174480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417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Matematica classi Terze</a:t>
            </a:r>
          </a:p>
        </c:rich>
      </c:tx>
      <c:layout>
        <c:manualLayout>
          <c:xMode val="edge"/>
          <c:yMode val="edge"/>
          <c:x val="0.37088870437756372"/>
          <c:y val="1.5846066073728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'3.ze mate'!$B$40:$D$40</c:f>
              <c:strCache>
                <c:ptCount val="3"/>
                <c:pt idx="0">
                  <c:v>num</c:v>
                </c:pt>
                <c:pt idx="1">
                  <c:v>relaz dati prev</c:v>
                </c:pt>
                <c:pt idx="2">
                  <c:v>spazio e fig</c:v>
                </c:pt>
              </c:strCache>
            </c:strRef>
          </c:cat>
          <c:val>
            <c:numRef>
              <c:f>'3.ze mate'!$B$41:$D$41</c:f>
              <c:numCache>
                <c:formatCode>0</c:formatCode>
                <c:ptCount val="3"/>
                <c:pt idx="0">
                  <c:v>79.777777777777771</c:v>
                </c:pt>
                <c:pt idx="1">
                  <c:v>75.153174603174605</c:v>
                </c:pt>
                <c:pt idx="2">
                  <c:v>78.238095238095241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3-4380-8131-F918D4DF28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0377648"/>
        <c:axId val="160377168"/>
      </c:barChart>
      <c:catAx>
        <c:axId val="16037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7168"/>
        <c:crosses val="autoZero"/>
        <c:auto val="1"/>
        <c:lblAlgn val="ctr"/>
        <c:lblOffset val="100"/>
        <c:noMultiLvlLbl val="0"/>
      </c:catAx>
      <c:valAx>
        <c:axId val="160377168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6037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Matematica classi Quarte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'4.te mate'!$B$43:$D$43</c:f>
              <c:strCache>
                <c:ptCount val="3"/>
                <c:pt idx="0">
                  <c:v>num</c:v>
                </c:pt>
                <c:pt idx="1">
                  <c:v>relaz dati prev</c:v>
                </c:pt>
                <c:pt idx="2">
                  <c:v>spazio e fig</c:v>
                </c:pt>
              </c:strCache>
            </c:strRef>
          </c:cat>
          <c:val>
            <c:numRef>
              <c:f>'4.te mate'!$B$44:$D$44</c:f>
              <c:numCache>
                <c:formatCode>0</c:formatCode>
                <c:ptCount val="3"/>
                <c:pt idx="0">
                  <c:v>69.464285714285722</c:v>
                </c:pt>
                <c:pt idx="1">
                  <c:v>63.535714285714292</c:v>
                </c:pt>
                <c:pt idx="2">
                  <c:v>81.726190476190482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8-4357-8DCA-F278770EC2E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4175920"/>
        <c:axId val="204174000"/>
      </c:barChart>
      <c:catAx>
        <c:axId val="20417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74000"/>
        <c:crosses val="autoZero"/>
        <c:auto val="1"/>
        <c:lblAlgn val="ctr"/>
        <c:lblOffset val="100"/>
        <c:noMultiLvlLbl val="0"/>
      </c:catAx>
      <c:valAx>
        <c:axId val="204174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417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Matematica classi Quinte</a:t>
            </a:r>
          </a:p>
        </c:rich>
      </c:tx>
      <c:layout>
        <c:manualLayout>
          <c:xMode val="edge"/>
          <c:yMode val="edge"/>
          <c:x val="0.34906774580103489"/>
          <c:y val="1.55815244221225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'5.te mate'!$B$45:$D$45</c:f>
              <c:strCache>
                <c:ptCount val="3"/>
                <c:pt idx="0">
                  <c:v>num</c:v>
                </c:pt>
                <c:pt idx="1">
                  <c:v>relaz dati prev</c:v>
                </c:pt>
                <c:pt idx="2">
                  <c:v>spazio e fig</c:v>
                </c:pt>
              </c:strCache>
            </c:strRef>
          </c:cat>
          <c:val>
            <c:numRef>
              <c:f>'5.te mate'!$B$46:$D$46</c:f>
              <c:numCache>
                <c:formatCode>0</c:formatCode>
                <c:ptCount val="3"/>
                <c:pt idx="0">
                  <c:v>86.500506072874487</c:v>
                </c:pt>
                <c:pt idx="1">
                  <c:v>68.4283906882591</c:v>
                </c:pt>
                <c:pt idx="2">
                  <c:v>70.015118927125513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E-4866-BD80-57161252B5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7217904"/>
        <c:axId val="164904336"/>
      </c:barChart>
      <c:catAx>
        <c:axId val="207721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904336"/>
        <c:crosses val="autoZero"/>
        <c:auto val="1"/>
        <c:lblAlgn val="ctr"/>
        <c:lblOffset val="100"/>
        <c:noMultiLvlLbl val="0"/>
      </c:catAx>
      <c:valAx>
        <c:axId val="1649043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7721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Italiano classi Prime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'1.me ita'!$B$31:$E$31</c:f>
              <c:strCache>
                <c:ptCount val="4"/>
                <c:pt idx="0">
                  <c:v>Ascoltare e comprendere</c:v>
                </c:pt>
                <c:pt idx="1">
                  <c:v>Leggere e comprendere</c:v>
                </c:pt>
                <c:pt idx="2">
                  <c:v>Ortografia</c:v>
                </c:pt>
                <c:pt idx="3">
                  <c:v>Morfosintassi</c:v>
                </c:pt>
              </c:strCache>
            </c:strRef>
          </c:cat>
          <c:val>
            <c:numRef>
              <c:f>'1.me ita'!$B$32:$E$32</c:f>
              <c:numCache>
                <c:formatCode>0</c:formatCode>
                <c:ptCount val="4"/>
                <c:pt idx="0">
                  <c:v>93.132832080200501</c:v>
                </c:pt>
                <c:pt idx="1">
                  <c:v>87.933395580454416</c:v>
                </c:pt>
                <c:pt idx="2">
                  <c:v>91.312947401182711</c:v>
                </c:pt>
                <c:pt idx="3">
                  <c:v>96.400560224089645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8-4F5B-80D4-66A7E2DEA6D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45015616"/>
        <c:axId val="1645018496"/>
      </c:barChart>
      <c:catAx>
        <c:axId val="164501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5018496"/>
        <c:crosses val="autoZero"/>
        <c:auto val="1"/>
        <c:lblAlgn val="ctr"/>
        <c:lblOffset val="100"/>
        <c:noMultiLvlLbl val="0"/>
      </c:catAx>
      <c:valAx>
        <c:axId val="1645018496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64501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Italiano classi Seconde</a:t>
            </a:r>
          </a:p>
        </c:rich>
      </c:tx>
      <c:layout>
        <c:manualLayout>
          <c:xMode val="edge"/>
          <c:yMode val="edge"/>
          <c:x val="0.2618678915135608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'2.de ita'!$B$38:$E$38</c:f>
              <c:strCache>
                <c:ptCount val="4"/>
                <c:pt idx="0">
                  <c:v>Ascoltare e comprendere</c:v>
                </c:pt>
                <c:pt idx="1">
                  <c:v>Leggere e comprendere</c:v>
                </c:pt>
                <c:pt idx="2">
                  <c:v>Ortografia</c:v>
                </c:pt>
                <c:pt idx="3">
                  <c:v>Morfosintassi</c:v>
                </c:pt>
              </c:strCache>
              <c:extLst/>
            </c:strRef>
          </c:cat>
          <c:val>
            <c:numRef>
              <c:f>'2.de ita'!$B$39:$E$39</c:f>
              <c:numCache>
                <c:formatCode>0</c:formatCode>
                <c:ptCount val="4"/>
                <c:pt idx="0">
                  <c:v>90.997474747474755</c:v>
                </c:pt>
                <c:pt idx="1">
                  <c:v>77.077294685990339</c:v>
                </c:pt>
                <c:pt idx="2">
                  <c:v>76.168203776899432</c:v>
                </c:pt>
                <c:pt idx="3">
                  <c:v>86.854797979797993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A42-48C8-AA0B-DAE1C0D45C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7218864"/>
        <c:axId val="2077219344"/>
      </c:barChart>
      <c:catAx>
        <c:axId val="207721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219344"/>
        <c:crosses val="autoZero"/>
        <c:auto val="1"/>
        <c:lblAlgn val="ctr"/>
        <c:lblOffset val="100"/>
        <c:noMultiLvlLbl val="0"/>
      </c:catAx>
      <c:valAx>
        <c:axId val="2077219344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7721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Italiano classi Terze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'3.ze ita'!$B$35:$F$35</c:f>
              <c:strCache>
                <c:ptCount val="5"/>
                <c:pt idx="0">
                  <c:v>Ascoltare e comprendere</c:v>
                </c:pt>
                <c:pt idx="1">
                  <c:v>Leggere e comprendere</c:v>
                </c:pt>
                <c:pt idx="2">
                  <c:v>Ortografia</c:v>
                </c:pt>
                <c:pt idx="3">
                  <c:v>Morfosintassi</c:v>
                </c:pt>
                <c:pt idx="4">
                  <c:v>Lessico</c:v>
                </c:pt>
              </c:strCache>
            </c:strRef>
          </c:cat>
          <c:val>
            <c:numRef>
              <c:f>'3.ze ita'!$B$36:$F$36</c:f>
              <c:numCache>
                <c:formatCode>0</c:formatCode>
                <c:ptCount val="5"/>
                <c:pt idx="0">
                  <c:v>91.283068783068771</c:v>
                </c:pt>
                <c:pt idx="1">
                  <c:v>77.973544973544975</c:v>
                </c:pt>
                <c:pt idx="2">
                  <c:v>75.190058479532169</c:v>
                </c:pt>
                <c:pt idx="3">
                  <c:v>78.536340852130323</c:v>
                </c:pt>
                <c:pt idx="4">
                  <c:v>73.558201058201064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4-46C8-952C-1220C6EBFB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75934144"/>
        <c:axId val="2075930784"/>
      </c:barChart>
      <c:catAx>
        <c:axId val="207593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930784"/>
        <c:crosses val="autoZero"/>
        <c:auto val="1"/>
        <c:lblAlgn val="ctr"/>
        <c:lblOffset val="100"/>
        <c:noMultiLvlLbl val="0"/>
      </c:catAx>
      <c:valAx>
        <c:axId val="2075930784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7593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Italiano classi Quarte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'4.te ita'!$B$29:$F$29</c:f>
              <c:strCache>
                <c:ptCount val="5"/>
                <c:pt idx="0">
                  <c:v>Ascoltare e comprendere</c:v>
                </c:pt>
                <c:pt idx="1">
                  <c:v>Leggere e comprendere</c:v>
                </c:pt>
                <c:pt idx="2">
                  <c:v>Ortografia</c:v>
                </c:pt>
                <c:pt idx="3">
                  <c:v>Morfosintassi</c:v>
                </c:pt>
                <c:pt idx="4">
                  <c:v>Lessico</c:v>
                </c:pt>
              </c:strCache>
            </c:strRef>
          </c:cat>
          <c:val>
            <c:numRef>
              <c:f>'4.te ita'!$B$30:$F$30</c:f>
              <c:numCache>
                <c:formatCode>0</c:formatCode>
                <c:ptCount val="5"/>
                <c:pt idx="0">
                  <c:v>76.385714285714286</c:v>
                </c:pt>
                <c:pt idx="1">
                  <c:v>70.021428571428572</c:v>
                </c:pt>
                <c:pt idx="2">
                  <c:v>69.081501831501839</c:v>
                </c:pt>
                <c:pt idx="3">
                  <c:v>69.495238095238093</c:v>
                </c:pt>
                <c:pt idx="4">
                  <c:v>82.834432234432228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BB-8A38-C0A05DCF46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8681920"/>
        <c:axId val="158684320"/>
      </c:barChart>
      <c:catAx>
        <c:axId val="15868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84320"/>
        <c:crosses val="autoZero"/>
        <c:auto val="1"/>
        <c:lblAlgn val="ctr"/>
        <c:lblOffset val="100"/>
        <c:noMultiLvlLbl val="0"/>
      </c:catAx>
      <c:valAx>
        <c:axId val="158684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868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17B68-EE72-428F-D5D0-DF8B9F4AB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A17C7-DEF1-DF9D-7016-CEDA218CD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89E19-F9BE-9A14-17A8-4BEF9DFF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AF741-DAE6-3573-8B6E-18F4187A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F6EC5-225D-3D67-D2D8-9D64A7F1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2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4C86-8D71-3A10-9BA6-D78FE492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38FC0-9435-C653-A1A2-1488ABAE9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4F2B4-367A-1F6E-7B9F-44F284ED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1653-3A10-CAC4-3468-6FEA8493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7EBAC-C690-7C48-800E-12868D6B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2817A9-49A3-AFA7-2926-3FAE27BDC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6DBFD-0692-2A03-D0F8-F43DBC5F3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4FC14-F343-58CE-9C46-F82E90E5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88AF3-9836-1A33-9513-62FBD0B5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9D63-08D6-2D02-A8F2-54DEAA37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93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58D3-B244-0511-00A9-1B29219C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0B5AB-BE6C-1AD2-448D-365D5FB5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BDE3-AAEE-F593-5ACD-BC0B06C4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4A8BC-1FC6-593F-06AA-EAEF435B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45F7-15F9-5D62-0FAD-96B397B6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27548-533E-BCFB-D66A-1BD2ABD8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CDD97-B866-C371-94B7-AD5E14C4F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914A2-CC9C-45D8-5216-A256B64F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AFEA1-E755-7A64-B402-E91D6AAC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386D2-3E2B-B2A7-4F13-C87804A3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2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48D0-BD76-85A9-222D-AAF63E59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5610-D4DF-3838-E5C8-B11AD5B25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1E7D-7F84-F13A-EBD2-46DE67F76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5F3F1-1955-814B-2A70-71180D2E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EBFB-AB71-3F68-C020-A7056F45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31FB-D6F8-6199-57FE-C55B9AE6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5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C228-73F8-B6C9-F5AF-FC61A072B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AC376-D8A2-9E6F-9747-2FCEC522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863D7-DE78-19BB-C89A-9726E065F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B4E7C-227F-73F2-3804-EC4926DB5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1343B-902F-BFA4-FD3F-7868C728C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D1FA6-6942-1CD0-1EB6-CBAEC8C8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29893-C797-D485-93FF-6EFB4778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4FA5DB-9862-D986-BFD3-7586A46E8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1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3008-DECF-D424-E1E7-85BB79AD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3D139-6BAF-DB41-D2E8-218A98EA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DB4FD-CB83-570C-2470-31EB318BF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04557-D43C-728A-2A6D-61D4DDCF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5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4AB40-5237-F5E5-B0EC-D8DE733A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8A1B6-0167-D5C1-9D0F-43FB6D88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08EF-BBE8-B27A-F7C3-1D6160FA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7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DD8D0-469B-CD1B-5CCD-999F0F0D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7C71C-FF14-F7A7-5567-70CD09D80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36743-D1B9-F4F8-6492-874A69612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08C76-ACA6-1518-60E7-4E12997CC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192CD-B475-BB82-BEF3-75FC0ADC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FF071-C35E-BF55-3975-04129592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0313-2479-6342-5E71-DDD4093F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B9B45-C6B0-A5B4-34BF-764BDE950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80945-DB2F-2730-CDA7-02EA4528A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B5FE9-1591-5149-2A55-AB383D4E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1A3B9-89F3-4764-C5FC-A78179DF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1F35C-88A7-A748-DB32-17F0E655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9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C6B4D-6AA7-D2DD-8EC6-6FD8FA14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4A60A-8750-FC36-3244-C56074B54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E0040-824F-992D-11FF-55C8CCC7B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7E8B5D-9433-41E6-B544-0D2B4C6283BB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0E860-ABDB-A6D7-0FE1-761BF407E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2A061-20B1-8644-102B-410D100B4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4C4FC5-2453-47BF-A15E-9F70A671B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1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0C3BC-72E9-6F85-7212-1F5E76288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PROVE STRUTTURATE FINALI</a:t>
            </a:r>
            <a:br>
              <a:rPr lang="it-IT" dirty="0"/>
            </a:b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3B822-A3B4-2336-DA31-1C1E2F086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600" dirty="0"/>
              <a:t>SCUOLE PRIMARIE DE FILIPPO ALESSANDRINI</a:t>
            </a:r>
          </a:p>
          <a:p>
            <a:r>
              <a:rPr lang="it-IT" sz="3600" dirty="0"/>
              <a:t>ISTITUTO COMPRENSIVO VIA DELLE BETULLE</a:t>
            </a:r>
          </a:p>
          <a:p>
            <a:r>
              <a:rPr lang="it-IT" sz="3600" dirty="0"/>
              <a:t>PIEVE EMANUELE</a:t>
            </a:r>
          </a:p>
          <a:p>
            <a:r>
              <a:rPr lang="it-IT" sz="3600" dirty="0"/>
              <a:t>ANNO SCOLASTICO 2023-2024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3052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3147B7F-3608-5EAA-A6B8-D37E6B20A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50826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61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457443D-33DB-D199-B3D8-D1AEB72E6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317535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989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D13E685-8622-3AAB-77C9-4978C0833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05945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018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CD5326-2B09-0360-C9C2-FA6238F74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176199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53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A9C6D35-E86B-84E5-4E34-401F994595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04560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54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A448508-B225-F84B-E0DC-2E26F07D60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153578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28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EFEB024-9433-50BD-D514-935497649B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281908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5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4AC3D42-F3B9-65BB-4098-8DB10C5852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390906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483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7A59FB-82DA-5026-80E3-16D065167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916918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82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FE3C4AA-5B48-5145-A16E-8B97C9ADB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066399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75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B51E263-C7C9-0913-50A9-594BF24604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103101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26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E94B93A-D926-6ECE-1365-221F414FE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56021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4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6F77699-A1DA-CA0E-21E8-89BA947CA0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326658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002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5BDE78D-7977-6E19-7589-E85758565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356595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056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PROVE STRUTTURATE FINALI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Vono</dc:creator>
  <cp:lastModifiedBy>Giuseppe Vono</cp:lastModifiedBy>
  <cp:revision>2</cp:revision>
  <dcterms:created xsi:type="dcterms:W3CDTF">2024-06-23T13:25:33Z</dcterms:created>
  <dcterms:modified xsi:type="dcterms:W3CDTF">2024-06-26T06:32:05Z</dcterms:modified>
</cp:coreProperties>
</file>